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Anton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nton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f571c3f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3cf571c3fc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cf1a01cf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cf1a01cfd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f1a01cf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3cf1a01cf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cf1a01cfd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cf1a01cfd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f1a01cf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cf1a01cfd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cf1a01cfd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cf1a01cfd_1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http://www.facebook.com/revbrewchicago" TargetMode="External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facebook.com/help/210413455658361" TargetMode="External"/><Relationship Id="rId4" Type="http://schemas.openxmlformats.org/officeDocument/2006/relationships/hyperlink" Target="https://revbrew.com/graphic-assets" TargetMode="External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revbrew.com/graphic-assets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0" y="5101375"/>
            <a:ext cx="91440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latin typeface="Anton"/>
                <a:ea typeface="Anton"/>
                <a:cs typeface="Anton"/>
                <a:sym typeface="Anton"/>
              </a:rPr>
              <a:t>MONTHLY PROGRAMMING</a:t>
            </a:r>
            <a:endParaRPr sz="3600">
              <a:latin typeface="Anton"/>
              <a:ea typeface="Anton"/>
              <a:cs typeface="Anton"/>
              <a:sym typeface="Anton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latin typeface="Anton"/>
                <a:ea typeface="Anton"/>
                <a:cs typeface="Anton"/>
                <a:sym typeface="Anton"/>
              </a:rPr>
              <a:t>SOCIAL MEDIA BEST PRACTICES FOR ACCOUNTS</a:t>
            </a:r>
            <a:endParaRPr sz="3600"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6000" y="1090500"/>
            <a:ext cx="3457926" cy="34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247650" y="576395"/>
            <a:ext cx="78867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REVOLUTION BREWING</a:t>
            </a:r>
            <a:b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CHANNELS &amp; BRANDED HASHTAGS</a:t>
            </a:r>
            <a:endParaRPr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529350" y="1828450"/>
            <a:ext cx="8085300" cy="4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Facebook:</a:t>
            </a: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u="sng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www.facebook.com/revbrewchicago</a:t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Tag us </a:t>
            </a:r>
            <a:r>
              <a:rPr b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@RevBrewChicago</a:t>
            </a:r>
            <a:br>
              <a:rPr b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Instagram:</a:t>
            </a: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@RevBrewChicago</a:t>
            </a:r>
            <a:endParaRPr b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Tag us in the copy and in the image</a:t>
            </a:r>
            <a:endParaRPr i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#RevolutionBrewing</a:t>
            </a:r>
            <a:endParaRPr i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#RevBrewChicago</a:t>
            </a:r>
            <a:endParaRPr i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#RevBrew</a:t>
            </a:r>
            <a:b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</a:br>
            <a:endParaRPr i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Twitter:</a:t>
            </a: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@RevBrewChicago</a:t>
            </a:r>
            <a:endParaRPr b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Tag us in the copy and in the image</a:t>
            </a:r>
            <a:endParaRPr i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#RevolutionBrewing</a:t>
            </a:r>
            <a:endParaRPr i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#RevBrewChicago</a:t>
            </a:r>
            <a:endParaRPr i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#RevBrew</a:t>
            </a:r>
            <a:endParaRPr i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7300" y="2057050"/>
            <a:ext cx="3871025" cy="32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202725" y="1743350"/>
            <a:ext cx="8388900" cy="53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b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Create a Facebook event</a:t>
            </a:r>
            <a:endParaRPr b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Directions on how to create a Facebook event can be found </a:t>
            </a:r>
            <a:r>
              <a:rPr lang="en-US" sz="1400" u="sng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here</a:t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Use Facebook event cover graphic provided on our </a:t>
            </a:r>
            <a:r>
              <a:rPr b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Graphic Assets Page</a:t>
            </a: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Login Information</a:t>
            </a:r>
            <a: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i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 u="sng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https://revbrew.com/graphic-assets</a:t>
            </a:r>
            <a:b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username</a:t>
            </a:r>
            <a: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: Guest</a:t>
            </a:r>
            <a:b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password</a:t>
            </a:r>
            <a: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: rev-beer!</a:t>
            </a:r>
            <a:br>
              <a:rPr i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</a:br>
            <a:endParaRPr i="1"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Click on the “</a:t>
            </a:r>
            <a:r>
              <a:rPr b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Programming</a:t>
            </a: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” tab to view graphics</a:t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Download the “</a:t>
            </a:r>
            <a:r>
              <a:rPr b="1"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Facebook Event Cover Photo</a:t>
            </a: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6587" y="3930600"/>
            <a:ext cx="5899825" cy="9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>
            <p:ph type="title"/>
          </p:nvPr>
        </p:nvSpPr>
        <p:spPr>
          <a:xfrm>
            <a:off x="247650" y="576395"/>
            <a:ext cx="78867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FACEBOOK</a:t>
            </a:r>
            <a:b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ASK - CREATING YOUR BRANDED EVENT</a:t>
            </a:r>
            <a:endParaRPr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5785325" y="3970675"/>
            <a:ext cx="1020000" cy="3375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 rot="-1659807">
            <a:off x="5183020" y="4429597"/>
            <a:ext cx="580903" cy="23536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244825" y="1580925"/>
            <a:ext cx="8123100" cy="28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0706E"/>
                </a:solidFill>
              </a:rPr>
              <a:t>2</a:t>
            </a:r>
            <a:r>
              <a:rPr lang="en-US">
                <a:solidFill>
                  <a:srgbClr val="70706E"/>
                </a:solidFill>
              </a:rPr>
              <a:t>. </a:t>
            </a:r>
            <a:r>
              <a:rPr b="1" lang="en-US">
                <a:solidFill>
                  <a:srgbClr val="70706E"/>
                </a:solidFill>
              </a:rPr>
              <a:t>Event description: </a:t>
            </a:r>
            <a:endParaRPr b="1">
              <a:solidFill>
                <a:srgbClr val="70706E"/>
              </a:solidFill>
            </a:endParaRPr>
          </a:p>
          <a:p>
            <a:pPr indent="-317500" lvl="2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lang="en-US">
                <a:solidFill>
                  <a:srgbClr val="70706E"/>
                </a:solidFill>
              </a:rPr>
              <a:t>Tag Revolution in the copy by typing </a:t>
            </a:r>
            <a:r>
              <a:rPr b="1" lang="en-US">
                <a:solidFill>
                  <a:srgbClr val="70706E"/>
                </a:solidFill>
              </a:rPr>
              <a:t>@RevBrewChicago</a:t>
            </a:r>
            <a:endParaRPr b="1">
              <a:solidFill>
                <a:srgbClr val="70706E"/>
              </a:solidFill>
            </a:endParaRPr>
          </a:p>
          <a:p>
            <a:pPr indent="-317500" lvl="2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lang="en-US">
                <a:solidFill>
                  <a:srgbClr val="70706E"/>
                </a:solidFill>
              </a:rPr>
              <a:t>Highlight </a:t>
            </a:r>
            <a:r>
              <a:rPr b="1" lang="en-US">
                <a:solidFill>
                  <a:srgbClr val="70706E"/>
                </a:solidFill>
              </a:rPr>
              <a:t>featured Revolution beers</a:t>
            </a:r>
            <a:endParaRPr b="1">
              <a:solidFill>
                <a:srgbClr val="70706E"/>
              </a:solidFill>
            </a:endParaRPr>
          </a:p>
          <a:p>
            <a:pPr indent="-317500" lvl="2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b="1" lang="en-US">
                <a:solidFill>
                  <a:srgbClr val="70706E"/>
                </a:solidFill>
              </a:rPr>
              <a:t>Time</a:t>
            </a:r>
            <a:endParaRPr b="1">
              <a:solidFill>
                <a:srgbClr val="70706E"/>
              </a:solidFill>
            </a:endParaRPr>
          </a:p>
          <a:p>
            <a:pPr indent="-317500" lvl="2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b="1" lang="en-US">
                <a:solidFill>
                  <a:srgbClr val="70706E"/>
                </a:solidFill>
              </a:rPr>
              <a:t>Date</a:t>
            </a:r>
            <a:endParaRPr b="1">
              <a:solidFill>
                <a:srgbClr val="70706E"/>
              </a:solidFill>
            </a:endParaRPr>
          </a:p>
          <a:p>
            <a:pPr indent="-317500" lvl="2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•"/>
            </a:pPr>
            <a:r>
              <a:rPr lang="en-US">
                <a:solidFill>
                  <a:srgbClr val="70706E"/>
                </a:solidFill>
              </a:rPr>
              <a:t>Any other important details of event</a:t>
            </a:r>
            <a:endParaRPr>
              <a:solidFill>
                <a:srgbClr val="70706E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44650" y="3220025"/>
            <a:ext cx="7674900" cy="25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0706E"/>
                </a:solidFill>
              </a:rPr>
              <a:t>Example</a:t>
            </a:r>
            <a:r>
              <a:rPr lang="en-US">
                <a:solidFill>
                  <a:srgbClr val="70706E"/>
                </a:solidFill>
              </a:rPr>
              <a:t>: </a:t>
            </a:r>
            <a:endParaRPr>
              <a:solidFill>
                <a:srgbClr val="70706E"/>
              </a:solidFill>
            </a:endParaRPr>
          </a:p>
          <a:p>
            <a:pPr indent="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70706E"/>
                </a:solidFill>
              </a:rPr>
              <a:t>Join us on Thursday, July 26, as we team up with @RevBrewChicago to celebrate summertime and delicious beer. The evening will feature easy-drinking Rev brews and a Revolution raffle from 6-9pm. Raffle prizes include Revolution branded grills, coolers, chairs, towels, and other rad merch. Hope to see you there!</a:t>
            </a:r>
            <a:endParaRPr i="1">
              <a:solidFill>
                <a:srgbClr val="70706E"/>
              </a:solidFill>
            </a:endParaRPr>
          </a:p>
          <a:p>
            <a:pPr indent="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70706E"/>
                </a:solidFill>
              </a:rPr>
              <a:t>FEATURED REVOLUTION BEERS:</a:t>
            </a:r>
            <a:endParaRPr i="1">
              <a:solidFill>
                <a:srgbClr val="70706E"/>
              </a:solidFill>
            </a:endParaRPr>
          </a:p>
          <a:p>
            <a:pPr indent="-317500" lvl="0" marL="914400" rtl="0"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-"/>
            </a:pPr>
            <a:r>
              <a:rPr i="1" lang="en-US">
                <a:solidFill>
                  <a:srgbClr val="70706E"/>
                </a:solidFill>
              </a:rPr>
              <a:t>Freedom of Speach: a refreshing Session Sour with Peaches</a:t>
            </a:r>
            <a:endParaRPr i="1">
              <a:solidFill>
                <a:srgbClr val="70706E"/>
              </a:solidFill>
            </a:endParaRPr>
          </a:p>
          <a:p>
            <a:pPr indent="-317500" lvl="0" marL="914400"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Char char="-"/>
            </a:pPr>
            <a:r>
              <a:rPr i="1" lang="en-US">
                <a:solidFill>
                  <a:srgbClr val="70706E"/>
                </a:solidFill>
              </a:rPr>
              <a:t>Sun Crusher: a highly drinkable Hoppy Wheat Ale with flowery and citrus aromas</a:t>
            </a:r>
            <a:endParaRPr i="1">
              <a:solidFill>
                <a:srgbClr val="70706E"/>
              </a:solidFill>
            </a:endParaRPr>
          </a:p>
        </p:txBody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247650" y="576395"/>
            <a:ext cx="78867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FACEBOOK</a:t>
            </a:r>
            <a:b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THE ASK - C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REATING YOUR BRANDED EVENT (PART 2)</a:t>
            </a:r>
            <a:endParaRPr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/>
        </p:nvSpPr>
        <p:spPr>
          <a:xfrm>
            <a:off x="92850" y="1583325"/>
            <a:ext cx="8958300" cy="48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0706E"/>
                </a:solidFill>
              </a:rPr>
              <a:t>3. </a:t>
            </a:r>
            <a:r>
              <a:rPr b="1" lang="en-US">
                <a:solidFill>
                  <a:srgbClr val="70706E"/>
                </a:solidFill>
              </a:rPr>
              <a:t>Send Revolution Brewing a Co-host Request by scrolling down to the bottom while creating event and typing Revolution Brewing in the “Co-hosts” section </a:t>
            </a:r>
            <a:endParaRPr b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70706E"/>
                </a:solidFill>
              </a:rPr>
              <a:t>*Be sure to click on the Revolution Brewing that has 70k likes NOT the Revolution Tap Room or Brewpub location*</a:t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0706E"/>
                </a:solidFill>
              </a:rPr>
              <a:t>4. Post updates in the Facebook event in the days leading up to the event so that Facebook users who RSVP “Going” will receive reminder notifications </a:t>
            </a:r>
            <a:endParaRPr b="1">
              <a:solidFill>
                <a:srgbClr val="70706E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8717"/>
          <a:stretch/>
        </p:blipFill>
        <p:spPr>
          <a:xfrm>
            <a:off x="1928150" y="2520075"/>
            <a:ext cx="4711375" cy="28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>
            <p:ph type="title"/>
          </p:nvPr>
        </p:nvSpPr>
        <p:spPr>
          <a:xfrm>
            <a:off x="247650" y="576395"/>
            <a:ext cx="78867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FACEBOOK</a:t>
            </a:r>
            <a:b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THE ASK -  C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REATING YOUR BRANDED EVENT (PART 3)</a:t>
            </a:r>
            <a:endParaRPr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4667700" y="3576025"/>
            <a:ext cx="823800" cy="470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92850" y="1659250"/>
            <a:ext cx="89583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Tag @RevBrewChicago in the copy</a:t>
            </a:r>
            <a:endParaRPr>
              <a:solidFill>
                <a:srgbClr val="70706E"/>
              </a:solidFill>
            </a:endParaRP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Link out to the Facebook event </a:t>
            </a:r>
            <a:endParaRPr>
              <a:solidFill>
                <a:srgbClr val="70706E"/>
              </a:solidFill>
            </a:endParaRP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Attach Facebook event cover photo</a:t>
            </a:r>
            <a:endParaRPr>
              <a:solidFill>
                <a:srgbClr val="70706E"/>
              </a:solidFill>
            </a:endParaRP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Highlight time, date, featured Rev brews, &amp; any other important details</a:t>
            </a:r>
            <a:endParaRPr>
              <a:solidFill>
                <a:srgbClr val="70706E"/>
              </a:solidFill>
            </a:endParaRP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Use </a:t>
            </a:r>
            <a:r>
              <a:rPr lang="en-US">
                <a:solidFill>
                  <a:srgbClr val="70706E"/>
                </a:solidFill>
              </a:rPr>
              <a:t>applicable hashtags </a:t>
            </a:r>
            <a:r>
              <a:rPr i="1" lang="en-US">
                <a:solidFill>
                  <a:srgbClr val="70706E"/>
                </a:solidFill>
              </a:rPr>
              <a:t>(#revbrew #revolutionbrewing #revbrewchicago)</a:t>
            </a:r>
            <a:endParaRPr i="1">
              <a:solidFill>
                <a:srgbClr val="70706E"/>
              </a:solidFill>
            </a:endParaRP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Share on Twitter 2-3 times before event</a:t>
            </a:r>
            <a:endParaRPr>
              <a:solidFill>
                <a:srgbClr val="70706E"/>
              </a:solidFill>
            </a:endParaRPr>
          </a:p>
          <a:p>
            <a:pPr indent="0" lvl="0" marL="1371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0706E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529350" y="3288250"/>
            <a:ext cx="4839600" cy="27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0706E"/>
                </a:solidFill>
              </a:rPr>
              <a:t>Example</a:t>
            </a:r>
            <a:r>
              <a:rPr lang="en-US">
                <a:solidFill>
                  <a:srgbClr val="70706E"/>
                </a:solidFill>
              </a:rPr>
              <a:t>:</a:t>
            </a:r>
            <a:endParaRPr>
              <a:solidFill>
                <a:srgbClr val="70706E"/>
              </a:solidFill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70706E"/>
              </a:solidFill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70706E"/>
                </a:solidFill>
              </a:rPr>
              <a:t>Join us on 7/26 as we team up with @RevBrewChicago to celebrate summertime and delicious beer. The evening will feature Revolution's easy-drinking Freedom of Speach &amp; Sun Crusher as well as a Revolution raffle from 6-9pm. Details: [Facebook link]. #revbrewchicago #revbrew </a:t>
            </a:r>
            <a:endParaRPr i="1">
              <a:solidFill>
                <a:srgbClr val="70706E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437" y="3473150"/>
            <a:ext cx="3159125" cy="167572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type="title"/>
          </p:nvPr>
        </p:nvSpPr>
        <p:spPr>
          <a:xfrm>
            <a:off x="247650" y="576395"/>
            <a:ext cx="78867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TWITTER</a:t>
            </a:r>
            <a:b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ASK - EVENT PROMOTION</a:t>
            </a:r>
            <a:endParaRPr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/>
        </p:nvSpPr>
        <p:spPr>
          <a:xfrm>
            <a:off x="92850" y="1679675"/>
            <a:ext cx="8958300" cy="19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Download Instagram image off of Revolution’s </a:t>
            </a:r>
            <a:r>
              <a:rPr lang="en-US" u="sng">
                <a:solidFill>
                  <a:srgbClr val="70706E"/>
                </a:solidFill>
                <a:hlinkClick r:id="rId3"/>
              </a:rPr>
              <a:t>Graphic Assets Page</a:t>
            </a:r>
            <a:endParaRPr>
              <a:solidFill>
                <a:srgbClr val="70706E"/>
              </a:solidFill>
            </a:endParaRP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Tag @RevBrewChicago in the copy</a:t>
            </a:r>
            <a:endParaRPr>
              <a:solidFill>
                <a:srgbClr val="70706E"/>
              </a:solidFill>
            </a:endParaRP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Tag @RevBrewChicago in the photo by tapping on the photo before sharing and type @RevBrewChicago</a:t>
            </a:r>
            <a:endParaRPr>
              <a:solidFill>
                <a:srgbClr val="70706E"/>
              </a:solidFill>
            </a:endParaRP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Highlight time, date, featured Rev brews, &amp; any other important details</a:t>
            </a:r>
            <a:endParaRPr>
              <a:solidFill>
                <a:srgbClr val="70706E"/>
              </a:solidFill>
            </a:endParaRP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Use applicable hashtags</a:t>
            </a:r>
            <a:r>
              <a:rPr i="1" lang="en-US">
                <a:solidFill>
                  <a:srgbClr val="70706E"/>
                </a:solidFill>
              </a:rPr>
              <a:t> (#revbrew #revolutionbrewing #revbrewchicago)</a:t>
            </a:r>
            <a:endParaRPr i="1">
              <a:solidFill>
                <a:srgbClr val="70706E"/>
              </a:solidFill>
            </a:endParaRP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Link to Facebook event in Instagram Profile’s bio</a:t>
            </a:r>
            <a:endParaRPr>
              <a:solidFill>
                <a:srgbClr val="70706E"/>
              </a:solidFill>
            </a:endParaRP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>
                <a:solidFill>
                  <a:srgbClr val="70706E"/>
                </a:solidFill>
              </a:rPr>
              <a:t>Share on Instagram at least once before event</a:t>
            </a:r>
            <a:endParaRPr i="1">
              <a:solidFill>
                <a:srgbClr val="70706E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729600" y="4089075"/>
            <a:ext cx="4269300" cy="24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70706E"/>
                </a:solidFill>
              </a:rPr>
              <a:t>Example:</a:t>
            </a:r>
            <a:r>
              <a:rPr i="1" lang="en-US">
                <a:solidFill>
                  <a:srgbClr val="70706E"/>
                </a:solidFill>
              </a:rPr>
              <a:t> </a:t>
            </a:r>
            <a:r>
              <a:rPr lang="en-US">
                <a:solidFill>
                  <a:srgbClr val="70706E"/>
                </a:solidFill>
              </a:rPr>
              <a:t>Join us on Thursday, July 26, as we team up with @RevBrewChicago to celebrate summertime and delicious beer. The evening will feature Revolution's easy-drinking Freedom of Speach &amp; Sun Crusher as well as a Revolution raffle from 6-9pm. </a:t>
            </a:r>
            <a:r>
              <a:rPr lang="en-US">
                <a:solidFill>
                  <a:srgbClr val="70706E"/>
                </a:solidFill>
              </a:rPr>
              <a:t>Details in the link in our bio. #revbrew #revolutionbrewing #revbrewchicago</a:t>
            </a:r>
            <a:endParaRPr>
              <a:solidFill>
                <a:srgbClr val="70706E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706E"/>
              </a:solidFill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6000" y="3710300"/>
            <a:ext cx="2593999" cy="259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>
            <p:ph type="title"/>
          </p:nvPr>
        </p:nvSpPr>
        <p:spPr>
          <a:xfrm>
            <a:off x="247650" y="576395"/>
            <a:ext cx="78867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INSTAGRAM</a:t>
            </a:r>
            <a:b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ASK - 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 PROMOTION</a:t>
            </a:r>
            <a:endParaRPr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400050" y="728795"/>
            <a:ext cx="78867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EVENT COVERAGE</a:t>
            </a:r>
            <a:br>
              <a:rPr lang="en-US" sz="395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</a:b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EVENT PHOTOS</a:t>
            </a:r>
            <a:endParaRPr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529350" y="1828450"/>
            <a:ext cx="3972000" cy="4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Photos of cans should focus on the brand specific logo, not the fist </a:t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Photos of pint glasses should focus on Revolution square logo</a:t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If attendees are in the photo, please ensure that everyone looks to be indulging responsibly and over the</a:t>
            </a:r>
            <a:b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age of 21</a:t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Make sure photos are well lit and in focus</a:t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706E"/>
              </a:buClr>
              <a:buSzPts val="1400"/>
              <a:buAutoNum type="arabicPeriod"/>
            </a:pPr>
            <a:r>
              <a:rPr lang="en-US" sz="1400">
                <a:solidFill>
                  <a:srgbClr val="70706E"/>
                </a:solidFill>
                <a:latin typeface="Arial"/>
                <a:ea typeface="Arial"/>
                <a:cs typeface="Arial"/>
                <a:sym typeface="Arial"/>
              </a:rPr>
              <a:t>Avoid any other brand logos in the background</a:t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7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13434" r="13434" t="0"/>
          <a:stretch/>
        </p:blipFill>
        <p:spPr>
          <a:xfrm>
            <a:off x="5187300" y="1980850"/>
            <a:ext cx="3427353" cy="312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volution Brewing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